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87883" autoAdjust="0"/>
  </p:normalViewPr>
  <p:slideViewPr>
    <p:cSldViewPr snapToGrid="0" snapToObjects="1">
      <p:cViewPr>
        <p:scale>
          <a:sx n="125" d="100"/>
          <a:sy n="125" d="100"/>
        </p:scale>
        <p:origin x="1176" y="6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215642"/>
            <a:ext cx="1652494" cy="4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773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Avenir Next Regular</vt:lpstr>
      <vt:lpstr>Calibri</vt:lpstr>
      <vt:lpstr>FreightSans Pro Medium</vt:lpstr>
      <vt:lpstr>Helvetica</vt:lpstr>
      <vt:lpstr>Helvetica Neue</vt:lpstr>
      <vt:lpstr>Noto Symbol</vt:lpstr>
      <vt:lpstr>Roboto Thin</vt:lpstr>
      <vt:lpstr>Verdana</vt:lpstr>
      <vt:lpstr>Wingdings</vt:lpstr>
      <vt:lpstr>Arial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248</cp:revision>
  <dcterms:created xsi:type="dcterms:W3CDTF">2015-10-05T21:15:00Z</dcterms:created>
  <dcterms:modified xsi:type="dcterms:W3CDTF">2017-08-06T23:58:28Z</dcterms:modified>
  <cp:category/>
</cp:coreProperties>
</file>